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4" autoAdjust="0"/>
    <p:restoredTop sz="96106" autoAdjust="0"/>
  </p:normalViewPr>
  <p:slideViewPr>
    <p:cSldViewPr snapToGrid="0">
      <p:cViewPr varScale="1">
        <p:scale>
          <a:sx n="102" d="100"/>
          <a:sy n="102" d="100"/>
        </p:scale>
        <p:origin x="24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170ED-5F87-4150-A02C-B91BF285FD76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22C2E-92DF-4D68-8D0D-420E55000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3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D71B5-C2A5-72B4-9B8D-184B1CD94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9F0746-F154-F884-3F15-A67653682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643F5-64B0-F135-5F89-BF107600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BF108-F6C4-D6EB-A30D-9A29C34DF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82D8E-6A7B-9B3B-10E4-A78374C92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0CA0-36A0-8940-17AA-DD14A63BC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4FE7A-FFDA-19E1-FCA7-8F66A5459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A9A13-F73E-139A-2A23-8659DED6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49EF4-E52B-2EB7-F509-D18BF41A7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4E5C5-7632-5D43-859C-12DA6DDB2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5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40FAF-935B-6D18-21FB-C83DECBDE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504E0-9F2E-C518-80CA-59E4F2C5C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96239-104A-72A5-213C-D01117E7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6D5C5-6D5B-197E-5451-010CD117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FB96C-01F7-44C5-8B11-B1EEDB78F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5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AAE07-92C8-AF85-F3D6-5413D09F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2E405-BE8B-FBD0-189E-F23A249A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C4553-3424-AF9C-E074-DA39D9CEB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801FA-C086-4139-E878-844B57B5B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A8310-5DE6-1BC7-F324-1C946C47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154CE-94F8-C157-BE54-5BBE55277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5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6F6E6-8D47-27AF-1DC5-8484F286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572AE-CEAA-BCB1-28C7-9548A1787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40516-C546-409E-65EA-5DEBD4C10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DAA772-D416-6C0E-2481-902EEE8F3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C61916-54A5-A69E-566A-F17F91886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C4B455-F479-3DAA-6D78-3DB77D2E6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7EA8D5-4425-9518-16B0-389699F2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D564D2-1C4E-2ED9-A64B-B7E0674EE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8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119D-CA89-B1BB-FFEC-94CA026C4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97783E-0C95-AEE1-0F74-3A7DA07B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59A456-BC51-82D0-A397-2FDE016A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C1AD19-C566-E833-6946-CCFAF272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7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09377F-0CC1-B3E5-0962-D0225B6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E7205-D2B5-FBBD-A633-5FBFFF5B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0E0ABF-E606-1517-040C-726BDF00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6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1A3-6C4B-7E86-3694-0FC05D369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7C357-BED4-020A-BD22-DBC5A3771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830A4-6B69-C6EE-F9F5-87042D311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6734A-B4E4-7E34-178E-07463DE8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F268B-54C7-1356-9844-B8135499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00AD4-EB66-8036-18D1-BAA3EF2BD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6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75CC-28C0-354D-294C-722EE45A8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CF83-8C05-1EAD-9E7C-19E803AC20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C42A7-5902-8F29-D69D-1C0319EF2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46A4B-11B3-1506-8894-CC91486B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39C6B-975B-D89D-BCFB-8D133488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B40E1-3BE1-A33D-1FAC-0C124EF1D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7D9AD-63B4-557B-1399-FBE2A9B18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CC0172-75BD-5F88-6E84-7B8F725D8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6D2F4-309B-3632-E838-ADBB66404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7D11D-C92D-0F83-50C5-50FBB285D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A654E-E8CC-0DCC-C1CC-849A742EB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2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7B3385-449F-639D-58B3-CB523A11F1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4E3BFB-2E0C-3DA8-DEDF-CEF6C58ED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6EF67-408A-FBB2-3B6A-7FC9CDA17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494DA-3494-9E5A-C39C-91315F101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B06D7-40D3-2463-E1F3-94ABA9AAA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5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BE06B7-6458-C841-08F2-63FBCECF8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508E2-5E3E-D26D-2A9F-C470D310D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09F6E-5BA7-25AE-4C38-B012234C0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D7CAA-564F-4550-9BDD-2D9BB6A56D1F}" type="datetimeFigureOut">
              <a:rPr lang="en-US" smtClean="0"/>
              <a:t>28/02/2026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F02D7-1622-FC1C-72EF-93021BC23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B48C0-A8A5-D47C-EFBB-0879091E7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1C8D61-AF00-4CB1-BC3A-5414BFA52E2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with a triangle and a arrow&#10;&#10;AI-generated content may be incorrect.">
            <a:extLst>
              <a:ext uri="{FF2B5EF4-FFF2-40B4-BE49-F238E27FC236}">
                <a16:creationId xmlns:a16="http://schemas.microsoft.com/office/drawing/2014/main" id="{94894624-FDAB-FB0D-CD6A-D5665B498B9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t="13495" r="6794" b="21653"/>
          <a:stretch/>
        </p:blipFill>
        <p:spPr>
          <a:xfrm>
            <a:off x="838200" y="373365"/>
            <a:ext cx="1709057" cy="131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7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white circle with blue text">
            <a:extLst>
              <a:ext uri="{FF2B5EF4-FFF2-40B4-BE49-F238E27FC236}">
                <a16:creationId xmlns:a16="http://schemas.microsoft.com/office/drawing/2014/main" id="{32AA627F-604C-305F-B89D-7EDA46B4E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15FAE6-318D-8F52-CD60-2D54A1ED1933}"/>
              </a:ext>
            </a:extLst>
          </p:cNvPr>
          <p:cNvSpPr txBox="1"/>
          <p:nvPr/>
        </p:nvSpPr>
        <p:spPr>
          <a:xfrm>
            <a:off x="749808" y="1305341"/>
            <a:ext cx="52578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 ID : </a:t>
            </a:r>
            <a:b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ID : PS-001</a:t>
            </a:r>
          </a:p>
          <a:p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Title: </a:t>
            </a:r>
            <a:r>
              <a:rPr lang="en-US" sz="25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Research Agent for Automated Academic Assistance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 Name: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InnovAI</a:t>
            </a:r>
            <a:b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Participant: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Arun Kumar R</a:t>
            </a:r>
            <a:b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Institution: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XYZ Institute of Technology</a:t>
            </a:r>
            <a:b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 Members: </a:t>
            </a:r>
          </a:p>
        </p:txBody>
      </p:sp>
    </p:spTree>
    <p:extLst>
      <p:ext uri="{BB962C8B-B14F-4D97-AF65-F5344CB8AC3E}">
        <p14:creationId xmlns:p14="http://schemas.microsoft.com/office/powerpoint/2010/main" val="90786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 game">
            <a:extLst>
              <a:ext uri="{FF2B5EF4-FFF2-40B4-BE49-F238E27FC236}">
                <a16:creationId xmlns:a16="http://schemas.microsoft.com/office/drawing/2014/main" id="{8B3016E3-807D-AA53-5541-ABB082A14A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EDACA-28F8-69BA-E055-3C1634390630}"/>
              </a:ext>
            </a:extLst>
          </p:cNvPr>
          <p:cNvSpPr txBox="1"/>
          <p:nvPr/>
        </p:nvSpPr>
        <p:spPr>
          <a:xfrm>
            <a:off x="772999" y="848413"/>
            <a:ext cx="52356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PROBLEM STATEMENT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FDE87D-547B-C892-045B-00FDF61757D6}"/>
              </a:ext>
            </a:extLst>
          </p:cNvPr>
          <p:cNvSpPr txBox="1"/>
          <p:nvPr/>
        </p:nvSpPr>
        <p:spPr>
          <a:xfrm>
            <a:off x="1342299" y="1842162"/>
            <a:ext cx="71795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Lorem ipsum dolor sit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consectetur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adipiscing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elit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Pretium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tellus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convallis tempus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leo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aenean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Iaculis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massa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nisl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malesuada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lacinia integer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nunc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posuere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Conubia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nostra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inceptos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himenaeos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orci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varius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natoque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penatibus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Nulla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molestie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mattis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scelerisque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maximus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fermentum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odio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Blandit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suspendisse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aliquet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nisi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sodales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consequat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magna. Ligula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congue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sollicitudin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viverra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ac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tincidunt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Velit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aliquam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imperdiet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mollis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nullam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volutpat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porttitor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ullamcorper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Dui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felis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venenatis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ultrices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proin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libero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feugiat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tristique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Cubilia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curae hac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habitasse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platea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dictumst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lorem ipsum. Sem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placerat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id cursus mi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pretium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tellus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Fringilla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lacus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nec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bibendum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egestas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iaculis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massa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4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bot with a blue background">
            <a:extLst>
              <a:ext uri="{FF2B5EF4-FFF2-40B4-BE49-F238E27FC236}">
                <a16:creationId xmlns:a16="http://schemas.microsoft.com/office/drawing/2014/main" id="{A681A1C4-3D46-9827-508E-BA6A588D0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EDACA-28F8-69BA-E055-3C1634390630}"/>
              </a:ext>
            </a:extLst>
          </p:cNvPr>
          <p:cNvSpPr txBox="1"/>
          <p:nvPr/>
        </p:nvSpPr>
        <p:spPr>
          <a:xfrm>
            <a:off x="772999" y="848413"/>
            <a:ext cx="52356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Existing Challenges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FDE87D-547B-C892-045B-00FDF61757D6}"/>
              </a:ext>
            </a:extLst>
          </p:cNvPr>
          <p:cNvSpPr txBox="1"/>
          <p:nvPr/>
        </p:nvSpPr>
        <p:spPr>
          <a:xfrm>
            <a:off x="1342299" y="1842162"/>
            <a:ext cx="55109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Manual research paper search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Scattered academic resources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Lack of personalized recommendations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Time-consuming summarization process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Limited research productivity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798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's face in a circle">
            <a:extLst>
              <a:ext uri="{FF2B5EF4-FFF2-40B4-BE49-F238E27FC236}">
                <a16:creationId xmlns:a16="http://schemas.microsoft.com/office/drawing/2014/main" id="{BE27AC4D-99E3-0278-241D-6F41EE551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EDACA-28F8-69BA-E055-3C1634390630}"/>
              </a:ext>
            </a:extLst>
          </p:cNvPr>
          <p:cNvSpPr txBox="1"/>
          <p:nvPr/>
        </p:nvSpPr>
        <p:spPr>
          <a:xfrm>
            <a:off x="4006056" y="935499"/>
            <a:ext cx="48413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Proposed Solution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FDE87D-547B-C892-045B-00FDF61757D6}"/>
              </a:ext>
            </a:extLst>
          </p:cNvPr>
          <p:cNvSpPr txBox="1"/>
          <p:nvPr/>
        </p:nvSpPr>
        <p:spPr>
          <a:xfrm>
            <a:off x="5250270" y="1940133"/>
            <a:ext cx="55109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Lorem ipsum dolor sit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consectetur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adipiscing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elit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Pretium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tellus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convallis tempus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leo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aenean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Iaculis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massa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nisl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malesuada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lacinia integer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nunc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posuere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Conubia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nostra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inceptos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himenaeos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orci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varius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natoque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penatibus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Nulla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molestie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mattis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scelerisque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maximus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fermentum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odio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Blandit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suspendisse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aliquet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nisi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sodales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consequat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magna. Ligula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congue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sollicitudin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viverra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ac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tincidunt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Velit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aliquam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imperdiet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mollis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nullam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volutpat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porttitor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ullamcorper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Dui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felis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venenatis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ultrices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proin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libero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feugiat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tristique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070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screen with a blue background&#10;&#10;AI-generated content may be incorrect.">
            <a:extLst>
              <a:ext uri="{FF2B5EF4-FFF2-40B4-BE49-F238E27FC236}">
                <a16:creationId xmlns:a16="http://schemas.microsoft.com/office/drawing/2014/main" id="{6EDD9E66-3C67-5B3E-32F4-BEAEA678C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297C39-C69B-8C3D-8A11-29556230358E}"/>
              </a:ext>
            </a:extLst>
          </p:cNvPr>
          <p:cNvSpPr txBox="1"/>
          <p:nvPr/>
        </p:nvSpPr>
        <p:spPr>
          <a:xfrm>
            <a:off x="772999" y="848413"/>
            <a:ext cx="5426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System Architecture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105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41C66D7A-1552-4CDF-7E4E-4476DB5AF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2EBEAF-0140-FA57-E5D9-703BAF1C2950}"/>
              </a:ext>
            </a:extLst>
          </p:cNvPr>
          <p:cNvSpPr txBox="1"/>
          <p:nvPr/>
        </p:nvSpPr>
        <p:spPr>
          <a:xfrm>
            <a:off x="4582999" y="1009105"/>
            <a:ext cx="48413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Technology Stack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1257C2-0466-5DD3-BCED-4AA687B1D2EA}"/>
              </a:ext>
            </a:extLst>
          </p:cNvPr>
          <p:cNvSpPr txBox="1"/>
          <p:nvPr/>
        </p:nvSpPr>
        <p:spPr>
          <a:xfrm>
            <a:off x="5250270" y="1940133"/>
            <a:ext cx="57036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Programming: 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 Models: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NLP / LLM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Frameworks: </a:t>
            </a:r>
            <a:r>
              <a:rPr lang="en-US" sz="2500" b="0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LangChain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Transformers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Database: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Research APIs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Frontend: 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Web Interface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Cloud:</a:t>
            </a:r>
            <a:r>
              <a:rPr lang="en-US" sz="25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AWS / Firebase</a:t>
            </a:r>
            <a:endParaRPr lang="en-US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134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erson's hand">
            <a:extLst>
              <a:ext uri="{FF2B5EF4-FFF2-40B4-BE49-F238E27FC236}">
                <a16:creationId xmlns:a16="http://schemas.microsoft.com/office/drawing/2014/main" id="{50A9A839-9EF7-EDF3-6DA8-6EAC0D6EF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16E8C5-B34D-B26B-F3EB-E53C53A47414}"/>
              </a:ext>
            </a:extLst>
          </p:cNvPr>
          <p:cNvSpPr txBox="1"/>
          <p:nvPr/>
        </p:nvSpPr>
        <p:spPr>
          <a:xfrm>
            <a:off x="772999" y="848413"/>
            <a:ext cx="5426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Expected Outcomes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56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 with a blue and white logo&#10;&#10;AI-generated content may be incorrect.">
            <a:extLst>
              <a:ext uri="{FF2B5EF4-FFF2-40B4-BE49-F238E27FC236}">
                <a16:creationId xmlns:a16="http://schemas.microsoft.com/office/drawing/2014/main" id="{E81AB53B-3AB2-529E-24E0-D9C0FE424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F67361-2DB7-9D00-F529-DD2981D77ADE}"/>
              </a:ext>
            </a:extLst>
          </p:cNvPr>
          <p:cNvSpPr txBox="1"/>
          <p:nvPr/>
        </p:nvSpPr>
        <p:spPr>
          <a:xfrm>
            <a:off x="772999" y="848413"/>
            <a:ext cx="215636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Outputs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1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blue screen&#10;&#10;AI-generated content may be incorrect.">
            <a:extLst>
              <a:ext uri="{FF2B5EF4-FFF2-40B4-BE49-F238E27FC236}">
                <a16:creationId xmlns:a16="http://schemas.microsoft.com/office/drawing/2014/main" id="{D0B3D975-6449-5970-B612-91B474E85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F67361-2DB7-9D00-F529-DD2981D77ADE}"/>
              </a:ext>
            </a:extLst>
          </p:cNvPr>
          <p:cNvSpPr txBox="1"/>
          <p:nvPr/>
        </p:nvSpPr>
        <p:spPr>
          <a:xfrm>
            <a:off x="772999" y="848413"/>
            <a:ext cx="352853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0" i="0" dirty="0">
                <a:solidFill>
                  <a:schemeClr val="bg1"/>
                </a:solidFill>
                <a:effectLst/>
                <a:latin typeface="Anton" panose="020F0502020204030204" pitchFamily="2" charset="0"/>
              </a:rPr>
              <a:t>Future Scope</a:t>
            </a:r>
            <a:endParaRPr lang="en-US" sz="5000" dirty="0">
              <a:solidFill>
                <a:schemeClr val="bg1"/>
              </a:solidFill>
              <a:latin typeface="Anton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149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ue text">
            <a:extLst>
              <a:ext uri="{FF2B5EF4-FFF2-40B4-BE49-F238E27FC236}">
                <a16:creationId xmlns:a16="http://schemas.microsoft.com/office/drawing/2014/main" id="{DA2111BD-F6FC-4975-E621-39A3A3136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03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287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Anton</vt:lpstr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SAKTHIVEL T</dc:creator>
  <cp:lastModifiedBy>SAKTHIVEL T</cp:lastModifiedBy>
  <cp:revision>1</cp:revision>
  <dcterms:created xsi:type="dcterms:W3CDTF">2026-02-28T10:05:59Z</dcterms:created>
  <dcterms:modified xsi:type="dcterms:W3CDTF">2026-02-28T10:27:11Z</dcterms:modified>
</cp:coreProperties>
</file>